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7F0A2-C806-4F8B-84CC-F2C85D045BD5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A47B8-173A-4504-831B-71C0DCFA8B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836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CL" altLang="es-CL" smtClean="0">
              <a:ea typeface="ＭＳ Ｐゴシック" panose="020B0600070205080204" pitchFamily="34" charset="-128"/>
            </a:endParaRPr>
          </a:p>
        </p:txBody>
      </p:sp>
      <p:sp>
        <p:nvSpPr>
          <p:cNvPr id="501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0594327-6F47-4354-936D-1BDE4859526F}" type="slidenum">
              <a:rPr lang="es-CL" altLang="es-CL" sz="1200" smtClean="0"/>
              <a:pPr/>
              <a:t>1</a:t>
            </a:fld>
            <a:endParaRPr lang="es-CL" altLang="es-CL" sz="1200" smtClean="0"/>
          </a:p>
        </p:txBody>
      </p:sp>
    </p:spTree>
    <p:extLst>
      <p:ext uri="{BB962C8B-B14F-4D97-AF65-F5344CB8AC3E}">
        <p14:creationId xmlns:p14="http://schemas.microsoft.com/office/powerpoint/2010/main" val="278893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8984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546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608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470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7419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991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898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033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0676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7688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30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3A1C4-C567-49B0-8156-14684DDF8179}" type="datetimeFigureOut">
              <a:rPr lang="es-CL" smtClean="0"/>
              <a:t>24/08/2023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113B2-EF14-4551-B474-D68CFF32E6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558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3"/>
          <p:cNvSpPr/>
          <p:nvPr/>
        </p:nvSpPr>
        <p:spPr>
          <a:xfrm>
            <a:off x="709420" y="1"/>
            <a:ext cx="10773160" cy="837379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2096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3" name="Rectángulo 4"/>
          <p:cNvSpPr/>
          <p:nvPr/>
        </p:nvSpPr>
        <p:spPr>
          <a:xfrm>
            <a:off x="709420" y="829985"/>
            <a:ext cx="10773160" cy="7209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 sz="2096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49156" name="4 CuadroTexto"/>
          <p:cNvSpPr txBox="1">
            <a:spLocks noChangeArrowheads="1"/>
          </p:cNvSpPr>
          <p:nvPr/>
        </p:nvSpPr>
        <p:spPr bwMode="auto">
          <a:xfrm>
            <a:off x="709420" y="158973"/>
            <a:ext cx="10773160" cy="68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693" tIns="53846" rIns="107693" bIns="5384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s-ES" altLang="es-ES_tradnl" sz="3726">
                <a:solidFill>
                  <a:schemeClr val="bg1"/>
                </a:solidFill>
              </a:rPr>
              <a:t>Cuadro de </a:t>
            </a:r>
            <a:r>
              <a:rPr lang="es-ES" altLang="es-ES_tradnl" sz="3726" b="1">
                <a:solidFill>
                  <a:schemeClr val="bg1"/>
                </a:solidFill>
              </a:rPr>
              <a:t>Beneficios </a:t>
            </a:r>
            <a:r>
              <a:rPr lang="es-ES" altLang="es-CL" sz="3726" b="1">
                <a:solidFill>
                  <a:schemeClr val="bg1"/>
                </a:solidFill>
              </a:rPr>
              <a:t>Dental</a:t>
            </a:r>
            <a:endParaRPr lang="es-ES" altLang="es-CL" sz="3726">
              <a:solidFill>
                <a:schemeClr val="bg1"/>
              </a:solidFill>
            </a:endParaRPr>
          </a:p>
        </p:txBody>
      </p:sp>
      <p:sp>
        <p:nvSpPr>
          <p:cNvPr id="220" name="10 Rectángulo redondeado"/>
          <p:cNvSpPr/>
          <p:nvPr/>
        </p:nvSpPr>
        <p:spPr>
          <a:xfrm>
            <a:off x="2197478" y="1164567"/>
            <a:ext cx="7906109" cy="4985452"/>
          </a:xfrm>
          <a:prstGeom prst="roundRect">
            <a:avLst>
              <a:gd name="adj" fmla="val 7129"/>
            </a:avLst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CL" sz="1863">
              <a:solidFill>
                <a:srgbClr val="FFFFFF"/>
              </a:solidFill>
              <a:ea typeface="ＭＳ Ｐゴシック" pitchFamily="34" charset="-128"/>
            </a:endParaRPr>
          </a:p>
        </p:txBody>
      </p:sp>
      <p:pic>
        <p:nvPicPr>
          <p:cNvPr id="49158" name="Imagen 220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449" y="1332783"/>
            <a:ext cx="7554891" cy="4704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9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876" y="6279415"/>
            <a:ext cx="1885488" cy="4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0" name="Imagen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333" b="39841"/>
          <a:stretch>
            <a:fillRect/>
          </a:stretch>
        </p:blipFill>
        <p:spPr bwMode="auto">
          <a:xfrm>
            <a:off x="897969" y="6279416"/>
            <a:ext cx="1939095" cy="462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8116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Panorámica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Bienestar3385</dc:creator>
  <cp:lastModifiedBy>Bienestar3385</cp:lastModifiedBy>
  <cp:revision>1</cp:revision>
  <dcterms:created xsi:type="dcterms:W3CDTF">2023-08-24T14:15:49Z</dcterms:created>
  <dcterms:modified xsi:type="dcterms:W3CDTF">2023-08-24T14:16:14Z</dcterms:modified>
</cp:coreProperties>
</file>